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92" r:id="rId3"/>
    <p:sldId id="293" r:id="rId4"/>
    <p:sldId id="256" r:id="rId5"/>
    <p:sldId id="273" r:id="rId6"/>
    <p:sldId id="258" r:id="rId7"/>
    <p:sldId id="285" r:id="rId8"/>
    <p:sldId id="286" r:id="rId9"/>
    <p:sldId id="288" r:id="rId10"/>
    <p:sldId id="260" r:id="rId11"/>
    <p:sldId id="287" r:id="rId12"/>
    <p:sldId id="277" r:id="rId13"/>
    <p:sldId id="261" r:id="rId14"/>
    <p:sldId id="263" r:id="rId15"/>
    <p:sldId id="262" r:id="rId16"/>
    <p:sldId id="279" r:id="rId17"/>
    <p:sldId id="278" r:id="rId18"/>
    <p:sldId id="264" r:id="rId19"/>
    <p:sldId id="266" r:id="rId20"/>
    <p:sldId id="267" r:id="rId21"/>
    <p:sldId id="282" r:id="rId22"/>
    <p:sldId id="289" r:id="rId23"/>
    <p:sldId id="284" r:id="rId24"/>
    <p:sldId id="270" r:id="rId25"/>
    <p:sldId id="271" r:id="rId26"/>
    <p:sldId id="272" r:id="rId27"/>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72" autoAdjust="0"/>
  </p:normalViewPr>
  <p:slideViewPr>
    <p:cSldViewPr>
      <p:cViewPr>
        <p:scale>
          <a:sx n="66" d="100"/>
          <a:sy n="66" d="100"/>
        </p:scale>
        <p:origin x="-1506" y="-5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03/03/2022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03/03/2022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03/03/2022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03/03/2022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03/03/2022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03/03/2022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03/03/2022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03/03/2022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03/03/2022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Nhớ lời mẹ, đàn dê con nói: </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Không phải giọng mẹ. Không mở.</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Sói đành bỏ đi.</a:t>
            </a: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a:t>
            </a: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Em hãy tìm từ khó trong bài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1099680" y="971550"/>
            <a:ext cx="88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4287" y="13525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60076" y="2610757"/>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51398" y="2610757"/>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1" y="2208894"/>
            <a:ext cx="7298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cxnSp>
        <p:nvCxnSpPr>
          <p:cNvPr id="22" name="Straight Connector 21"/>
          <p:cNvCxnSpPr/>
          <p:nvPr/>
        </p:nvCxnSpPr>
        <p:spPr>
          <a:xfrm flipH="1">
            <a:off x="7205061" y="9525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Dê mẹ xoa đầu con: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Các con ngoan lắm!</a:t>
            </a:r>
            <a:endParaRPr lang="en-US" sz="3200">
              <a:latin typeface="Arial" pitchFamily="34" charset="0"/>
              <a:ea typeface="Arial-Rounded" pitchFamily="34" charset="0"/>
              <a:cs typeface="Arial" pitchFamily="34" charset="0"/>
            </a:endParaRPr>
          </a:p>
          <a:p>
            <a:pPr algn="r"/>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(Theo </a:t>
            </a:r>
            <a:r>
              <a:rPr lang="en-US" sz="3200" i="1" smtClean="0">
                <a:latin typeface="Arial" pitchFamily="34" charset="0"/>
                <a:ea typeface="Arial-Rounded" pitchFamily="34" charset="0"/>
                <a:cs typeface="Arial" pitchFamily="34" charset="0"/>
              </a:rPr>
              <a:t>Truyện cổ Grim</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tìm từ </a:t>
            </a:r>
            <a:r>
              <a:rPr lang="en-US" sz="3200" smtClean="0">
                <a:latin typeface="Arial" pitchFamily="34" charset="0"/>
                <a:ea typeface="Arial-Rounded" pitchFamily="34" charset="0"/>
                <a:cs typeface="Arial" pitchFamily="34" charset="0"/>
              </a:rPr>
              <a:t>khó </a:t>
            </a:r>
            <a:r>
              <a:rPr lang="en-US" sz="3200">
                <a:latin typeface="Arial" pitchFamily="34" charset="0"/>
                <a:ea typeface="Arial-Rounded" pitchFamily="34" charset="0"/>
                <a:cs typeface="Arial" pitchFamily="34" charset="0"/>
              </a:rPr>
              <a:t>trong bài.</a:t>
            </a:r>
          </a:p>
        </p:txBody>
      </p:sp>
      <p:cxnSp>
        <p:nvCxnSpPr>
          <p:cNvPr id="5" name="Straight Connector 4"/>
          <p:cNvCxnSpPr/>
          <p:nvPr/>
        </p:nvCxnSpPr>
        <p:spPr>
          <a:xfrm flipH="1">
            <a:off x="2622990" y="9715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9900" y="38671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6350"/>
            <a:ext cx="5943600" cy="3886200"/>
          </a:xfrm>
        </p:spPr>
        <p:txBody>
          <a:bodyPr>
            <a:normAutofit/>
          </a:bodyPr>
          <a:lstStyle/>
          <a:p>
            <a:pPr algn="l"/>
            <a:r>
              <a:rPr lang="en-US" smtClean="0">
                <a:latin typeface="Arial" pitchFamily="34" charset="0"/>
                <a:cs typeface="Arial" pitchFamily="34" charset="0"/>
              </a:rPr>
              <a:t>trong			sói</a:t>
            </a:r>
            <a:br>
              <a:rPr lang="en-US" smtClean="0">
                <a:latin typeface="Arial" pitchFamily="34" charset="0"/>
                <a:cs typeface="Arial" pitchFamily="34" charset="0"/>
              </a:rPr>
            </a:br>
            <a:r>
              <a:rPr lang="en-US" smtClean="0">
                <a:latin typeface="Arial" pitchFamily="34" charset="0"/>
                <a:cs typeface="Arial" pitchFamily="34" charset="0"/>
              </a:rPr>
              <a:t>sống			xa</a:t>
            </a:r>
            <a:br>
              <a:rPr lang="en-US" smtClean="0">
                <a:latin typeface="Arial" pitchFamily="34" charset="0"/>
                <a:cs typeface="Arial" pitchFamily="34" charset="0"/>
              </a:rPr>
            </a:br>
            <a:r>
              <a:rPr lang="en-US" smtClean="0">
                <a:latin typeface="Arial" pitchFamily="34" charset="0"/>
                <a:cs typeface="Arial" pitchFamily="34" charset="0"/>
              </a:rPr>
              <a:t>trước			sau</a:t>
            </a:r>
            <a:br>
              <a:rPr lang="en-US" smtClean="0">
                <a:latin typeface="Arial" pitchFamily="34" charset="0"/>
                <a:cs typeface="Arial" pitchFamily="34" charset="0"/>
              </a:rPr>
            </a:br>
            <a:r>
              <a:rPr lang="en-US" smtClean="0">
                <a:latin typeface="Arial" pitchFamily="34" charset="0"/>
                <a:cs typeface="Arial" pitchFamily="34" charset="0"/>
              </a:rPr>
              <a:t>tiếng			xoa</a:t>
            </a:r>
            <a:br>
              <a:rPr lang="en-US" smtClean="0">
                <a:latin typeface="Arial" pitchFamily="34" charset="0"/>
                <a:cs typeface="Arial" pitchFamily="34" charset="0"/>
              </a:rPr>
            </a:br>
            <a:r>
              <a:rPr lang="en-US" smtClean="0">
                <a:latin typeface="Arial" pitchFamily="34" charset="0"/>
                <a:cs typeface="Arial" pitchFamily="34" charset="0"/>
              </a:rPr>
              <a:t>ngoan</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11" name="TextBox 10"/>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Trong khu rừng nọ có một đàn dê con sống cùng mẹ.</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Đợi dê mẹ đi xa, nó gõ cửa và giả giọng dê mẹ.</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spcAft>
                <a:spcPts val="6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Ai đến gọi cửa, các con đừng mở nhé! Chỉ mở cửa khi nghe tiếng mẹ.</a:t>
            </a:r>
          </a:p>
          <a:p>
            <a:pPr algn="just">
              <a:spcBef>
                <a:spcPts val="1200"/>
              </a:spcBef>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Không phải giọng mẹ. Không mở.</a:t>
            </a:r>
          </a:p>
          <a:p>
            <a:pPr algn="just">
              <a:spcAft>
                <a:spcPts val="12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Sói đành bỏ đi.</a:t>
            </a:r>
          </a:p>
          <a:p>
            <a:pPr algn="just">
              <a:spcBef>
                <a:spcPts val="600"/>
              </a:spcBef>
              <a:spcAft>
                <a:spcPts val="12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Nên chia các đoạn trong bài như thế nào?</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05889" y="4675720"/>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197247"/>
            <a:ext cx="527050" cy="13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grpSp>
        <p:nvGrpSpPr>
          <p:cNvPr id="13" name="Group 12"/>
          <p:cNvGrpSpPr/>
          <p:nvPr/>
        </p:nvGrpSpPr>
        <p:grpSpPr>
          <a:xfrm>
            <a:off x="3133728" y="586806"/>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2869" y="2286922"/>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4002" y="4285919"/>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4" y="2446533"/>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43047" y="18054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7" name="TextBox 26"/>
          <p:cNvSpPr txBox="1"/>
          <p:nvPr/>
        </p:nvSpPr>
        <p:spPr>
          <a:xfrm>
            <a:off x="-45684" y="345595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3</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2000" fill="hold"/>
                                        <p:tgtEl>
                                          <p:spTgt spid="8"/>
                                        </p:tgtEl>
                                        <p:attrNameLst>
                                          <p:attrName>ppt_x</p:attrName>
                                        </p:attrNameLst>
                                      </p:cBhvr>
                                      <p:tavLst>
                                        <p:tav tm="0">
                                          <p:val>
                                            <p:strVal val="1+#ppt_w/2"/>
                                          </p:val>
                                        </p:tav>
                                        <p:tav tm="100000">
                                          <p:val>
                                            <p:strVal val="#ppt_x"/>
                                          </p:val>
                                        </p:tav>
                                      </p:tavLst>
                                    </p:anim>
                                    <p:anim calcmode="lin" valueType="num">
                                      <p:cBhvr additive="base">
                                        <p:cTn id="59"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itchFamily="34" charset="0"/>
                <a:cs typeface="Arial" pitchFamily="34" charset="0"/>
              </a:rPr>
              <a:t>Giả giọng</a:t>
            </a:r>
            <a:r>
              <a:rPr lang="en-US" b="1" smtClean="0">
                <a:latin typeface="Arial" pitchFamily="34" charset="0"/>
                <a:cs typeface="Arial" pitchFamily="34" charset="0"/>
              </a:rPr>
              <a:t>:</a:t>
            </a:r>
            <a:r>
              <a:rPr lang="en-US" b="1" smtClean="0">
                <a:solidFill>
                  <a:srgbClr val="FF0000"/>
                </a:solidFill>
                <a:latin typeface="Arial" pitchFamily="34" charset="0"/>
                <a:cs typeface="Arial" pitchFamily="34" charset="0"/>
              </a:rPr>
              <a:t> </a:t>
            </a:r>
            <a:r>
              <a:rPr lang="en-US" smtClean="0">
                <a:latin typeface="Arial" pitchFamily="34" charset="0"/>
                <a:cs typeface="Arial" pitchFamily="34" charset="0"/>
              </a:rPr>
              <a:t>cố ý nói giống tiếng của người khác.</a:t>
            </a:r>
            <a:endParaRPr lang="en-US">
              <a:latin typeface="Arial" pitchFamily="34" charset="0"/>
              <a:cs typeface="Arial" pitchFamily="34" charset="0"/>
            </a:endParaRPr>
          </a:p>
        </p:txBody>
      </p:sp>
      <p:sp>
        <p:nvSpPr>
          <p:cNvPr id="6" name="Title 1"/>
          <p:cNvSpPr txBox="1">
            <a:spLocks/>
          </p:cNvSpPr>
          <p:nvPr/>
        </p:nvSpPr>
        <p:spPr>
          <a:xfrm>
            <a:off x="228600" y="2400300"/>
            <a:ext cx="89154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itchFamily="34" charset="0"/>
                <a:cs typeface="Arial" pitchFamily="34" charset="0"/>
              </a:rPr>
              <a:t>Tíu tít</a:t>
            </a:r>
            <a:r>
              <a:rPr lang="en-US" b="1" smtClean="0">
                <a:latin typeface="Arial" pitchFamily="34" charset="0"/>
                <a:cs typeface="Arial" pitchFamily="34" charset="0"/>
              </a:rPr>
              <a:t>:</a:t>
            </a:r>
            <a:r>
              <a:rPr lang="en-US" b="1" smtClean="0">
                <a:solidFill>
                  <a:srgbClr val="FF0000"/>
                </a:solidFill>
                <a:latin typeface="Arial" pitchFamily="34" charset="0"/>
                <a:cs typeface="Arial" pitchFamily="34" charset="0"/>
              </a:rPr>
              <a:t> </a:t>
            </a:r>
            <a:r>
              <a:rPr lang="en-US" smtClean="0">
                <a:latin typeface="Arial" pitchFamily="34" charset="0"/>
                <a:cs typeface="Arial" pitchFamily="34" charset="0"/>
              </a:rPr>
              <a:t>tả tiếng nói cười liên tiếp không ngừng.</a:t>
            </a:r>
            <a:endParaRPr lang="en-US">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sp>
        <p:nvSpPr>
          <p:cNvPr id="8" name="TextBox 7"/>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9" name="TextBox 8"/>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Chúng ta nên (…) khi gặp gỡ.</a:t>
            </a:r>
            <a:endParaRPr lang="en-US" sz="3600">
              <a:latin typeface="Arial" pitchFamily="34" charset="0"/>
              <a:ea typeface="Arial-Rounded" pitchFamily="34" charset="0"/>
              <a:cs typeface="Arial" pitchFamily="34" charset="0"/>
            </a:endParaRP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A. im lặng</a:t>
            </a:r>
            <a:endParaRPr lang="en-US" sz="3600">
              <a:latin typeface="Arial" pitchFamily="34" charset="0"/>
              <a:ea typeface="Arial-Rounded" pitchFamily="34" charset="0"/>
              <a:cs typeface="Arial" pitchFamily="34" charset="0"/>
            </a:endParaRP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B. chào hỏi</a:t>
            </a:r>
            <a:endParaRPr lang="en-US" sz="3600">
              <a:latin typeface="Arial" pitchFamily="34" charset="0"/>
              <a:ea typeface="Arial-Rounded" pitchFamily="34" charset="0"/>
              <a:cs typeface="Arial" pitchFamily="34" charset="0"/>
            </a:endParaRP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C. hát</a:t>
            </a:r>
            <a:endParaRPr lang="en-US" sz="3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10"/>
                                        <p:tgtEl>
                                          <p:spTgt spid="1027"/>
                                        </p:tgtEl>
                                      </p:cBhvr>
                                    </p:animEffect>
                                    <p:set>
                                      <p:cBhvr>
                                        <p:cTn id="40" dur="1" fill="hold">
                                          <p:stCondLst>
                                            <p:cond delay="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Loài vật nào được nhắc đến trong đoạn trên?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Người mẹ để đàn con ở nhà để đi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Dê mẹ dặn dê con chỉ được mở cửa khi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3600">
                <a:latin typeface="Arial" pitchFamily="34" charset="0"/>
                <a:ea typeface="Arial-Rounded" pitchFamily="34" charset="0"/>
                <a:cs typeface="Arial" pitchFamily="34" charset="0"/>
              </a:rPr>
              <a:t>	Nhớ lời mẹ, đàn dê con nói: </a:t>
            </a:r>
          </a:p>
          <a:p>
            <a:pPr algn="just"/>
            <a:r>
              <a:rPr lang="en-US" sz="3600">
                <a:latin typeface="Arial" pitchFamily="34" charset="0"/>
                <a:ea typeface="Arial-Rounded" pitchFamily="34" charset="0"/>
                <a:cs typeface="Arial" pitchFamily="34" charset="0"/>
              </a:rPr>
              <a:t>	- Không phải giọng mẹ. Không mở.</a:t>
            </a:r>
          </a:p>
          <a:p>
            <a:pPr algn="just">
              <a:spcAft>
                <a:spcPts val="1200"/>
              </a:spcAft>
            </a:pPr>
            <a:r>
              <a:rPr lang="en-US" sz="3600">
                <a:latin typeface="Arial" pitchFamily="34" charset="0"/>
                <a:ea typeface="Arial-Rounded" pitchFamily="34" charset="0"/>
                <a:cs typeface="Arial" pitchFamily="34" charset="0"/>
              </a:rPr>
              <a:t>	Sói đành bỏ đi.</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Con vật nguy hiểm nào xuất hiện?</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Sói làm gì khi dê mẹ đi xa?</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2:</a:t>
            </a:r>
            <a:endParaRPr lang="en-US" sz="3200" b="1">
              <a:latin typeface="Arial" pitchFamily="34" charset="0"/>
              <a:ea typeface="Arial-Rounded" pitchFamily="34" charset="0"/>
              <a:cs typeface="Arial" pitchFamily="34" charset="0"/>
            </a:endParaRP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Đàn dê con làm gì khi sói gọi cửa?</a:t>
            </a:r>
            <a:endParaRPr lang="en-US" sz="3200">
              <a:latin typeface="Arial" pitchFamily="34" charset="0"/>
              <a:ea typeface="Arial-Rounded" pitchFamily="34" charset="0"/>
              <a:cs typeface="Arial" pitchFamily="34" charset="0"/>
            </a:endParaRP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Em có nhận xét gì về hành động của đàn dê con?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Nghe chuyện, dê mẹ đã nói gì với con?</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smtClean="0">
                <a:latin typeface="Arial" pitchFamily="34" charset="0"/>
                <a:ea typeface="Arial-Rounded" pitchFamily="34" charset="0"/>
                <a:cs typeface="Arial" pitchFamily="34" charset="0"/>
              </a:rPr>
              <a:t>Em học hỏi được gì qua câu chuyện?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68256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Khi </a:t>
              </a:r>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 ν</a:t>
              </a:r>
              <a:r>
                <a:rPr lang="vi-VN" sz="3200" b="1">
                  <a:solidFill>
                    <a:srgbClr val="7030A0"/>
                  </a:solidFill>
                  <a:latin typeface="HP001 4 hàng" pitchFamily="34" charset="0"/>
                  <a:ea typeface="Arial-Rounded" pitchFamily="34" charset="0"/>
                  <a:cs typeface="Arial-Rounded" pitchFamily="34" charset="0"/>
                </a:rPr>
                <a:t>Ẃa đi </a:t>
              </a:r>
              <a:r>
                <a:rPr lang="vi-VN" sz="3200" b="1" smtClean="0">
                  <a:solidFill>
                    <a:srgbClr val="7030A0"/>
                  </a:solidFill>
                  <a:latin typeface="HP001 4 hàng" pitchFamily="34" charset="0"/>
                  <a:ea typeface="Arial-Rounded" pitchFamily="34" charset="0"/>
                  <a:cs typeface="Arial-Rounded" pitchFamily="34" charset="0"/>
                </a:rPr>
                <a:t>xa,</a:t>
              </a:r>
              <a:r>
                <a:rPr lang="en-US" sz="3200" b="1" smtClean="0">
                  <a:solidFill>
                    <a:srgbClr val="7030A0"/>
                  </a:solidFill>
                  <a:latin typeface="HP001 4 hàng" pitchFamily="34" charset="0"/>
                  <a:ea typeface="Arial-Rounded" pitchFamily="34" charset="0"/>
                  <a:cs typeface="Arial-Rounded" pitchFamily="34" charset="0"/>
                </a:rPr>
                <a:t> </a:t>
              </a:r>
              <a:r>
                <a:rPr lang="vi-VN" sz="3200" b="1" smtClean="0">
                  <a:solidFill>
                    <a:srgbClr val="7030A0"/>
                  </a:solidFill>
                  <a:latin typeface="HP001 4 hàng" pitchFamily="34" charset="0"/>
                  <a:ea typeface="Arial-Rounded" pitchFamily="34" charset="0"/>
                  <a:cs typeface="Arial-Rounded" pitchFamily="34" charset="0"/>
                </a:rPr>
                <a:t>sĀ </a:t>
              </a:r>
              <a:r>
                <a:rPr lang="vi-VN" sz="3200" b="1">
                  <a:solidFill>
                    <a:srgbClr val="7030A0"/>
                  </a:solidFill>
                  <a:latin typeface="HP001 4 hàng" pitchFamily="34" charset="0"/>
                  <a:ea typeface="Arial-Rounded" pitchFamily="34" charset="0"/>
                  <a:cs typeface="Arial-Rounded" pitchFamily="34" charset="0"/>
                </a:rPr>
                <a:t>gõ cửa và </a:t>
              </a:r>
              <a:r>
                <a:rPr lang="vi-VN" sz="3200" b="1" smtClean="0">
                  <a:solidFill>
                    <a:srgbClr val="7030A0"/>
                  </a:solidFill>
                  <a:latin typeface="HP001 4 hàng" pitchFamily="34" charset="0"/>
                  <a:ea typeface="Arial-Rounded" pitchFamily="34" charset="0"/>
                  <a:cs typeface="Arial-Rounded" pitchFamily="34" charset="0"/>
                </a:rPr>
                <a:t>giả giŧ</a:t>
              </a:r>
              <a:r>
                <a:rPr lang="en-US" sz="3200" b="1" smtClean="0">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smtClean="0">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136787" y="1170810"/>
            <a:ext cx="5238713"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b. Khi dê mẹ vừa đi xa, sói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1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33500" y="3145559"/>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44782"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0574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27432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5225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014355"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1" name="Rectangle 40"/>
          <p:cNvSpPr/>
          <p:nvPr/>
        </p:nvSpPr>
        <p:spPr>
          <a:xfrm>
            <a:off x="4686946"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2" name="Rectangle 41"/>
          <p:cNvSpPr/>
          <p:nvPr/>
        </p:nvSpPr>
        <p:spPr>
          <a:xfrm>
            <a:off x="5324256"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3" name="Rectangle 42"/>
          <p:cNvSpPr/>
          <p:nvPr/>
        </p:nvSpPr>
        <p:spPr>
          <a:xfrm>
            <a:off x="5798128"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4" name="Rectangle 43"/>
          <p:cNvSpPr/>
          <p:nvPr/>
        </p:nvSpPr>
        <p:spPr>
          <a:xfrm>
            <a:off x="65018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5" name="Rectangle 44"/>
          <p:cNvSpPr/>
          <p:nvPr/>
        </p:nvSpPr>
        <p:spPr>
          <a:xfrm>
            <a:off x="7093528" y="2586286"/>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6" name="Rectangle 45"/>
          <p:cNvSpPr/>
          <p:nvPr/>
        </p:nvSpPr>
        <p:spPr>
          <a:xfrm>
            <a:off x="7755728" y="259321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7" name="Rectangle 46"/>
          <p:cNvSpPr/>
          <p:nvPr/>
        </p:nvSpPr>
        <p:spPr>
          <a:xfrm>
            <a:off x="506337" y="325396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down)">
                                      <p:cBhvr>
                                        <p:cTn id="85" dur="652">
                                          <p:stCondLst>
                                            <p:cond delay="0"/>
                                          </p:stCondLst>
                                        </p:cTn>
                                        <p:tgtEl>
                                          <p:spTgt spid="47"/>
                                        </p:tgtEl>
                                      </p:cBhvr>
                                    </p:animEffect>
                                    <p:anim calcmode="lin" valueType="num">
                                      <p:cBhvr>
                                        <p:cTn id="86" dur="2050"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4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4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47"/>
                                        </p:tgtEl>
                                        <p:attrNameLst>
                                          <p:attrName>ppt_y</p:attrName>
                                        </p:attrNameLst>
                                      </p:cBhvr>
                                      <p:tavLst>
                                        <p:tav tm="0" fmla="#ppt_y-sin(pi*$)/81">
                                          <p:val>
                                            <p:fltVal val="0"/>
                                          </p:val>
                                        </p:tav>
                                        <p:tav tm="100000">
                                          <p:val>
                                            <p:fltVal val="1"/>
                                          </p:val>
                                        </p:tav>
                                      </p:tavLst>
                                    </p:anim>
                                    <p:animScale>
                                      <p:cBhvr>
                                        <p:cTn id="91" dur="29">
                                          <p:stCondLst>
                                            <p:cond delay="731"/>
                                          </p:stCondLst>
                                        </p:cTn>
                                        <p:tgtEl>
                                          <p:spTgt spid="47"/>
                                        </p:tgtEl>
                                      </p:cBhvr>
                                      <p:to x="100000" y="60000"/>
                                    </p:animScale>
                                    <p:animScale>
                                      <p:cBhvr>
                                        <p:cTn id="92" dur="187" decel="50000">
                                          <p:stCondLst>
                                            <p:cond delay="761"/>
                                          </p:stCondLst>
                                        </p:cTn>
                                        <p:tgtEl>
                                          <p:spTgt spid="47"/>
                                        </p:tgtEl>
                                      </p:cBhvr>
                                      <p:to x="100000" y="100000"/>
                                    </p:animScale>
                                    <p:animScale>
                                      <p:cBhvr>
                                        <p:cTn id="93" dur="29">
                                          <p:stCondLst>
                                            <p:cond delay="1476"/>
                                          </p:stCondLst>
                                        </p:cTn>
                                        <p:tgtEl>
                                          <p:spTgt spid="47"/>
                                        </p:tgtEl>
                                      </p:cBhvr>
                                      <p:to x="100000" y="80000"/>
                                    </p:animScale>
                                    <p:animScale>
                                      <p:cBhvr>
                                        <p:cTn id="94" dur="187" decel="50000">
                                          <p:stCondLst>
                                            <p:cond delay="1505"/>
                                          </p:stCondLst>
                                        </p:cTn>
                                        <p:tgtEl>
                                          <p:spTgt spid="47"/>
                                        </p:tgtEl>
                                      </p:cBhvr>
                                      <p:to x="100000" y="100000"/>
                                    </p:animScale>
                                    <p:animScale>
                                      <p:cBhvr>
                                        <p:cTn id="95" dur="29">
                                          <p:stCondLst>
                                            <p:cond delay="1847"/>
                                          </p:stCondLst>
                                        </p:cTn>
                                        <p:tgtEl>
                                          <p:spTgt spid="47"/>
                                        </p:tgtEl>
                                      </p:cBhvr>
                                      <p:to x="100000" y="90000"/>
                                    </p:animScale>
                                    <p:animScale>
                                      <p:cBhvr>
                                        <p:cTn id="96" dur="187" decel="50000">
                                          <p:stCondLst>
                                            <p:cond delay="1876"/>
                                          </p:stCondLst>
                                        </p:cTn>
                                        <p:tgtEl>
                                          <p:spTgt spid="47"/>
                                        </p:tgtEl>
                                      </p:cBhvr>
                                      <p:to x="100000" y="100000"/>
                                    </p:animScale>
                                    <p:animScale>
                                      <p:cBhvr>
                                        <p:cTn id="97" dur="29">
                                          <p:stCondLst>
                                            <p:cond delay="2034"/>
                                          </p:stCondLst>
                                        </p:cTn>
                                        <p:tgtEl>
                                          <p:spTgt spid="47"/>
                                        </p:tgtEl>
                                      </p:cBhvr>
                                      <p:to x="100000" y="95000"/>
                                    </p:animScale>
                                    <p:animScale>
                                      <p:cBhvr>
                                        <p:cTn id="98" dur="187" decel="50000">
                                          <p:stCondLst>
                                            <p:cond delay="2063"/>
                                          </p:stCondLst>
                                        </p:cTn>
                                        <p:tgtEl>
                                          <p:spTgt spid="4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652">
                                          <p:stCondLst>
                                            <p:cond delay="0"/>
                                          </p:stCondLst>
                                        </p:cTn>
                                        <p:tgtEl>
                                          <p:spTgt spid="27"/>
                                        </p:tgtEl>
                                      </p:cBhvr>
                                    </p:animEffect>
                                    <p:anim calcmode="lin" valueType="num">
                                      <p:cBhvr>
                                        <p:cTn id="102"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107" dur="29">
                                          <p:stCondLst>
                                            <p:cond delay="731"/>
                                          </p:stCondLst>
                                        </p:cTn>
                                        <p:tgtEl>
                                          <p:spTgt spid="27"/>
                                        </p:tgtEl>
                                      </p:cBhvr>
                                      <p:to x="100000" y="60000"/>
                                    </p:animScale>
                                    <p:animScale>
                                      <p:cBhvr>
                                        <p:cTn id="108" dur="187" decel="50000">
                                          <p:stCondLst>
                                            <p:cond delay="761"/>
                                          </p:stCondLst>
                                        </p:cTn>
                                        <p:tgtEl>
                                          <p:spTgt spid="27"/>
                                        </p:tgtEl>
                                      </p:cBhvr>
                                      <p:to x="100000" y="100000"/>
                                    </p:animScale>
                                    <p:animScale>
                                      <p:cBhvr>
                                        <p:cTn id="109" dur="29">
                                          <p:stCondLst>
                                            <p:cond delay="1476"/>
                                          </p:stCondLst>
                                        </p:cTn>
                                        <p:tgtEl>
                                          <p:spTgt spid="27"/>
                                        </p:tgtEl>
                                      </p:cBhvr>
                                      <p:to x="100000" y="80000"/>
                                    </p:animScale>
                                    <p:animScale>
                                      <p:cBhvr>
                                        <p:cTn id="110" dur="187" decel="50000">
                                          <p:stCondLst>
                                            <p:cond delay="1505"/>
                                          </p:stCondLst>
                                        </p:cTn>
                                        <p:tgtEl>
                                          <p:spTgt spid="27"/>
                                        </p:tgtEl>
                                      </p:cBhvr>
                                      <p:to x="100000" y="100000"/>
                                    </p:animScale>
                                    <p:animScale>
                                      <p:cBhvr>
                                        <p:cTn id="111" dur="29">
                                          <p:stCondLst>
                                            <p:cond delay="1847"/>
                                          </p:stCondLst>
                                        </p:cTn>
                                        <p:tgtEl>
                                          <p:spTgt spid="27"/>
                                        </p:tgtEl>
                                      </p:cBhvr>
                                      <p:to x="100000" y="90000"/>
                                    </p:animScale>
                                    <p:animScale>
                                      <p:cBhvr>
                                        <p:cTn id="112" dur="187" decel="50000">
                                          <p:stCondLst>
                                            <p:cond delay="1876"/>
                                          </p:stCondLst>
                                        </p:cTn>
                                        <p:tgtEl>
                                          <p:spTgt spid="27"/>
                                        </p:tgtEl>
                                      </p:cBhvr>
                                      <p:to x="100000" y="100000"/>
                                    </p:animScale>
                                    <p:animScale>
                                      <p:cBhvr>
                                        <p:cTn id="113" dur="29">
                                          <p:stCondLst>
                                            <p:cond delay="2034"/>
                                          </p:stCondLst>
                                        </p:cTn>
                                        <p:tgtEl>
                                          <p:spTgt spid="27"/>
                                        </p:tgtEl>
                                      </p:cBhvr>
                                      <p:to x="100000" y="95000"/>
                                    </p:animScale>
                                    <p:animScale>
                                      <p:cBhvr>
                                        <p:cTn id="114" dur="187" decel="50000">
                                          <p:stCondLst>
                                            <p:cond delay="2063"/>
                                          </p:stCondLst>
                                        </p:cTn>
                                        <p:tgtEl>
                                          <p:spTgt spid="2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652">
                                          <p:stCondLst>
                                            <p:cond delay="0"/>
                                          </p:stCondLst>
                                        </p:cTn>
                                        <p:tgtEl>
                                          <p:spTgt spid="37"/>
                                        </p:tgtEl>
                                      </p:cBhvr>
                                    </p:animEffect>
                                    <p:anim calcmode="lin" valueType="num">
                                      <p:cBhvr>
                                        <p:cTn id="118"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23" dur="29">
                                          <p:stCondLst>
                                            <p:cond delay="731"/>
                                          </p:stCondLst>
                                        </p:cTn>
                                        <p:tgtEl>
                                          <p:spTgt spid="37"/>
                                        </p:tgtEl>
                                      </p:cBhvr>
                                      <p:to x="100000" y="60000"/>
                                    </p:animScale>
                                    <p:animScale>
                                      <p:cBhvr>
                                        <p:cTn id="124" dur="187" decel="50000">
                                          <p:stCondLst>
                                            <p:cond delay="761"/>
                                          </p:stCondLst>
                                        </p:cTn>
                                        <p:tgtEl>
                                          <p:spTgt spid="37"/>
                                        </p:tgtEl>
                                      </p:cBhvr>
                                      <p:to x="100000" y="100000"/>
                                    </p:animScale>
                                    <p:animScale>
                                      <p:cBhvr>
                                        <p:cTn id="125" dur="29">
                                          <p:stCondLst>
                                            <p:cond delay="1476"/>
                                          </p:stCondLst>
                                        </p:cTn>
                                        <p:tgtEl>
                                          <p:spTgt spid="37"/>
                                        </p:tgtEl>
                                      </p:cBhvr>
                                      <p:to x="100000" y="80000"/>
                                    </p:animScale>
                                    <p:animScale>
                                      <p:cBhvr>
                                        <p:cTn id="126" dur="187" decel="50000">
                                          <p:stCondLst>
                                            <p:cond delay="1505"/>
                                          </p:stCondLst>
                                        </p:cTn>
                                        <p:tgtEl>
                                          <p:spTgt spid="37"/>
                                        </p:tgtEl>
                                      </p:cBhvr>
                                      <p:to x="100000" y="100000"/>
                                    </p:animScale>
                                    <p:animScale>
                                      <p:cBhvr>
                                        <p:cTn id="127" dur="29">
                                          <p:stCondLst>
                                            <p:cond delay="1847"/>
                                          </p:stCondLst>
                                        </p:cTn>
                                        <p:tgtEl>
                                          <p:spTgt spid="37"/>
                                        </p:tgtEl>
                                      </p:cBhvr>
                                      <p:to x="100000" y="90000"/>
                                    </p:animScale>
                                    <p:animScale>
                                      <p:cBhvr>
                                        <p:cTn id="128" dur="187" decel="50000">
                                          <p:stCondLst>
                                            <p:cond delay="1876"/>
                                          </p:stCondLst>
                                        </p:cTn>
                                        <p:tgtEl>
                                          <p:spTgt spid="37"/>
                                        </p:tgtEl>
                                      </p:cBhvr>
                                      <p:to x="100000" y="100000"/>
                                    </p:animScale>
                                    <p:animScale>
                                      <p:cBhvr>
                                        <p:cTn id="129" dur="29">
                                          <p:stCondLst>
                                            <p:cond delay="2034"/>
                                          </p:stCondLst>
                                        </p:cTn>
                                        <p:tgtEl>
                                          <p:spTgt spid="37"/>
                                        </p:tgtEl>
                                      </p:cBhvr>
                                      <p:to x="100000" y="95000"/>
                                    </p:animScale>
                                    <p:animScale>
                                      <p:cBhvr>
                                        <p:cTn id="130" dur="187" decel="50000">
                                          <p:stCondLst>
                                            <p:cond delay="2063"/>
                                          </p:stCondLst>
                                        </p:cTn>
                                        <p:tgtEl>
                                          <p:spTgt spid="37"/>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down)">
                                      <p:cBhvr>
                                        <p:cTn id="133" dur="652">
                                          <p:stCondLst>
                                            <p:cond delay="0"/>
                                          </p:stCondLst>
                                        </p:cTn>
                                        <p:tgtEl>
                                          <p:spTgt spid="38"/>
                                        </p:tgtEl>
                                      </p:cBhvr>
                                    </p:animEffect>
                                    <p:anim calcmode="lin" valueType="num">
                                      <p:cBhvr>
                                        <p:cTn id="134"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39" dur="29">
                                          <p:stCondLst>
                                            <p:cond delay="731"/>
                                          </p:stCondLst>
                                        </p:cTn>
                                        <p:tgtEl>
                                          <p:spTgt spid="38"/>
                                        </p:tgtEl>
                                      </p:cBhvr>
                                      <p:to x="100000" y="60000"/>
                                    </p:animScale>
                                    <p:animScale>
                                      <p:cBhvr>
                                        <p:cTn id="140" dur="187" decel="50000">
                                          <p:stCondLst>
                                            <p:cond delay="761"/>
                                          </p:stCondLst>
                                        </p:cTn>
                                        <p:tgtEl>
                                          <p:spTgt spid="38"/>
                                        </p:tgtEl>
                                      </p:cBhvr>
                                      <p:to x="100000" y="100000"/>
                                    </p:animScale>
                                    <p:animScale>
                                      <p:cBhvr>
                                        <p:cTn id="141" dur="29">
                                          <p:stCondLst>
                                            <p:cond delay="1476"/>
                                          </p:stCondLst>
                                        </p:cTn>
                                        <p:tgtEl>
                                          <p:spTgt spid="38"/>
                                        </p:tgtEl>
                                      </p:cBhvr>
                                      <p:to x="100000" y="80000"/>
                                    </p:animScale>
                                    <p:animScale>
                                      <p:cBhvr>
                                        <p:cTn id="142" dur="187" decel="50000">
                                          <p:stCondLst>
                                            <p:cond delay="1505"/>
                                          </p:stCondLst>
                                        </p:cTn>
                                        <p:tgtEl>
                                          <p:spTgt spid="38"/>
                                        </p:tgtEl>
                                      </p:cBhvr>
                                      <p:to x="100000" y="100000"/>
                                    </p:animScale>
                                    <p:animScale>
                                      <p:cBhvr>
                                        <p:cTn id="143" dur="29">
                                          <p:stCondLst>
                                            <p:cond delay="1847"/>
                                          </p:stCondLst>
                                        </p:cTn>
                                        <p:tgtEl>
                                          <p:spTgt spid="38"/>
                                        </p:tgtEl>
                                      </p:cBhvr>
                                      <p:to x="100000" y="90000"/>
                                    </p:animScale>
                                    <p:animScale>
                                      <p:cBhvr>
                                        <p:cTn id="144" dur="187" decel="50000">
                                          <p:stCondLst>
                                            <p:cond delay="1876"/>
                                          </p:stCondLst>
                                        </p:cTn>
                                        <p:tgtEl>
                                          <p:spTgt spid="38"/>
                                        </p:tgtEl>
                                      </p:cBhvr>
                                      <p:to x="100000" y="100000"/>
                                    </p:animScale>
                                    <p:animScale>
                                      <p:cBhvr>
                                        <p:cTn id="145" dur="29">
                                          <p:stCondLst>
                                            <p:cond delay="2034"/>
                                          </p:stCondLst>
                                        </p:cTn>
                                        <p:tgtEl>
                                          <p:spTgt spid="38"/>
                                        </p:tgtEl>
                                      </p:cBhvr>
                                      <p:to x="100000" y="95000"/>
                                    </p:animScale>
                                    <p:animScale>
                                      <p:cBhvr>
                                        <p:cTn id="146" dur="187" decel="50000">
                                          <p:stCondLst>
                                            <p:cond delay="2063"/>
                                          </p:stCondLst>
                                        </p:cTn>
                                        <p:tgtEl>
                                          <p:spTgt spid="3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down)">
                                      <p:cBhvr>
                                        <p:cTn id="149" dur="652">
                                          <p:stCondLst>
                                            <p:cond delay="0"/>
                                          </p:stCondLst>
                                        </p:cTn>
                                        <p:tgtEl>
                                          <p:spTgt spid="39"/>
                                        </p:tgtEl>
                                      </p:cBhvr>
                                    </p:animEffect>
                                    <p:anim calcmode="lin" valueType="num">
                                      <p:cBhvr>
                                        <p:cTn id="150"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55" dur="29">
                                          <p:stCondLst>
                                            <p:cond delay="731"/>
                                          </p:stCondLst>
                                        </p:cTn>
                                        <p:tgtEl>
                                          <p:spTgt spid="39"/>
                                        </p:tgtEl>
                                      </p:cBhvr>
                                      <p:to x="100000" y="60000"/>
                                    </p:animScale>
                                    <p:animScale>
                                      <p:cBhvr>
                                        <p:cTn id="156" dur="187" decel="50000">
                                          <p:stCondLst>
                                            <p:cond delay="761"/>
                                          </p:stCondLst>
                                        </p:cTn>
                                        <p:tgtEl>
                                          <p:spTgt spid="39"/>
                                        </p:tgtEl>
                                      </p:cBhvr>
                                      <p:to x="100000" y="100000"/>
                                    </p:animScale>
                                    <p:animScale>
                                      <p:cBhvr>
                                        <p:cTn id="157" dur="29">
                                          <p:stCondLst>
                                            <p:cond delay="1476"/>
                                          </p:stCondLst>
                                        </p:cTn>
                                        <p:tgtEl>
                                          <p:spTgt spid="39"/>
                                        </p:tgtEl>
                                      </p:cBhvr>
                                      <p:to x="100000" y="80000"/>
                                    </p:animScale>
                                    <p:animScale>
                                      <p:cBhvr>
                                        <p:cTn id="158" dur="187" decel="50000">
                                          <p:stCondLst>
                                            <p:cond delay="1505"/>
                                          </p:stCondLst>
                                        </p:cTn>
                                        <p:tgtEl>
                                          <p:spTgt spid="39"/>
                                        </p:tgtEl>
                                      </p:cBhvr>
                                      <p:to x="100000" y="100000"/>
                                    </p:animScale>
                                    <p:animScale>
                                      <p:cBhvr>
                                        <p:cTn id="159" dur="29">
                                          <p:stCondLst>
                                            <p:cond delay="1847"/>
                                          </p:stCondLst>
                                        </p:cTn>
                                        <p:tgtEl>
                                          <p:spTgt spid="39"/>
                                        </p:tgtEl>
                                      </p:cBhvr>
                                      <p:to x="100000" y="90000"/>
                                    </p:animScale>
                                    <p:animScale>
                                      <p:cBhvr>
                                        <p:cTn id="160" dur="187" decel="50000">
                                          <p:stCondLst>
                                            <p:cond delay="1876"/>
                                          </p:stCondLst>
                                        </p:cTn>
                                        <p:tgtEl>
                                          <p:spTgt spid="39"/>
                                        </p:tgtEl>
                                      </p:cBhvr>
                                      <p:to x="100000" y="100000"/>
                                    </p:animScale>
                                    <p:animScale>
                                      <p:cBhvr>
                                        <p:cTn id="161" dur="29">
                                          <p:stCondLst>
                                            <p:cond delay="2034"/>
                                          </p:stCondLst>
                                        </p:cTn>
                                        <p:tgtEl>
                                          <p:spTgt spid="39"/>
                                        </p:tgtEl>
                                      </p:cBhvr>
                                      <p:to x="100000" y="95000"/>
                                    </p:animScale>
                                    <p:animScale>
                                      <p:cBhvr>
                                        <p:cTn id="162" dur="187" decel="50000">
                                          <p:stCondLst>
                                            <p:cond delay="2063"/>
                                          </p:stCondLst>
                                        </p:cTn>
                                        <p:tgtEl>
                                          <p:spTgt spid="39"/>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down)">
                                      <p:cBhvr>
                                        <p:cTn id="165" dur="652">
                                          <p:stCondLst>
                                            <p:cond delay="0"/>
                                          </p:stCondLst>
                                        </p:cTn>
                                        <p:tgtEl>
                                          <p:spTgt spid="40"/>
                                        </p:tgtEl>
                                      </p:cBhvr>
                                    </p:animEffect>
                                    <p:anim calcmode="lin" valueType="num">
                                      <p:cBhvr>
                                        <p:cTn id="166"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71" dur="29">
                                          <p:stCondLst>
                                            <p:cond delay="731"/>
                                          </p:stCondLst>
                                        </p:cTn>
                                        <p:tgtEl>
                                          <p:spTgt spid="40"/>
                                        </p:tgtEl>
                                      </p:cBhvr>
                                      <p:to x="100000" y="60000"/>
                                    </p:animScale>
                                    <p:animScale>
                                      <p:cBhvr>
                                        <p:cTn id="172" dur="187" decel="50000">
                                          <p:stCondLst>
                                            <p:cond delay="761"/>
                                          </p:stCondLst>
                                        </p:cTn>
                                        <p:tgtEl>
                                          <p:spTgt spid="40"/>
                                        </p:tgtEl>
                                      </p:cBhvr>
                                      <p:to x="100000" y="100000"/>
                                    </p:animScale>
                                    <p:animScale>
                                      <p:cBhvr>
                                        <p:cTn id="173" dur="29">
                                          <p:stCondLst>
                                            <p:cond delay="1476"/>
                                          </p:stCondLst>
                                        </p:cTn>
                                        <p:tgtEl>
                                          <p:spTgt spid="40"/>
                                        </p:tgtEl>
                                      </p:cBhvr>
                                      <p:to x="100000" y="80000"/>
                                    </p:animScale>
                                    <p:animScale>
                                      <p:cBhvr>
                                        <p:cTn id="174" dur="187" decel="50000">
                                          <p:stCondLst>
                                            <p:cond delay="1505"/>
                                          </p:stCondLst>
                                        </p:cTn>
                                        <p:tgtEl>
                                          <p:spTgt spid="40"/>
                                        </p:tgtEl>
                                      </p:cBhvr>
                                      <p:to x="100000" y="100000"/>
                                    </p:animScale>
                                    <p:animScale>
                                      <p:cBhvr>
                                        <p:cTn id="175" dur="29">
                                          <p:stCondLst>
                                            <p:cond delay="1847"/>
                                          </p:stCondLst>
                                        </p:cTn>
                                        <p:tgtEl>
                                          <p:spTgt spid="40"/>
                                        </p:tgtEl>
                                      </p:cBhvr>
                                      <p:to x="100000" y="90000"/>
                                    </p:animScale>
                                    <p:animScale>
                                      <p:cBhvr>
                                        <p:cTn id="176" dur="187" decel="50000">
                                          <p:stCondLst>
                                            <p:cond delay="1876"/>
                                          </p:stCondLst>
                                        </p:cTn>
                                        <p:tgtEl>
                                          <p:spTgt spid="40"/>
                                        </p:tgtEl>
                                      </p:cBhvr>
                                      <p:to x="100000" y="100000"/>
                                    </p:animScale>
                                    <p:animScale>
                                      <p:cBhvr>
                                        <p:cTn id="177" dur="29">
                                          <p:stCondLst>
                                            <p:cond delay="2034"/>
                                          </p:stCondLst>
                                        </p:cTn>
                                        <p:tgtEl>
                                          <p:spTgt spid="40"/>
                                        </p:tgtEl>
                                      </p:cBhvr>
                                      <p:to x="100000" y="95000"/>
                                    </p:animScale>
                                    <p:animScale>
                                      <p:cBhvr>
                                        <p:cTn id="178" dur="187" decel="50000">
                                          <p:stCondLst>
                                            <p:cond delay="2063"/>
                                          </p:stCondLst>
                                        </p:cTn>
                                        <p:tgtEl>
                                          <p:spTgt spid="40"/>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wipe(down)">
                                      <p:cBhvr>
                                        <p:cTn id="181" dur="652">
                                          <p:stCondLst>
                                            <p:cond delay="0"/>
                                          </p:stCondLst>
                                        </p:cTn>
                                        <p:tgtEl>
                                          <p:spTgt spid="41"/>
                                        </p:tgtEl>
                                      </p:cBhvr>
                                    </p:animEffect>
                                    <p:anim calcmode="lin" valueType="num">
                                      <p:cBhvr>
                                        <p:cTn id="182"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87" dur="29">
                                          <p:stCondLst>
                                            <p:cond delay="731"/>
                                          </p:stCondLst>
                                        </p:cTn>
                                        <p:tgtEl>
                                          <p:spTgt spid="41"/>
                                        </p:tgtEl>
                                      </p:cBhvr>
                                      <p:to x="100000" y="60000"/>
                                    </p:animScale>
                                    <p:animScale>
                                      <p:cBhvr>
                                        <p:cTn id="188" dur="187" decel="50000">
                                          <p:stCondLst>
                                            <p:cond delay="761"/>
                                          </p:stCondLst>
                                        </p:cTn>
                                        <p:tgtEl>
                                          <p:spTgt spid="41"/>
                                        </p:tgtEl>
                                      </p:cBhvr>
                                      <p:to x="100000" y="100000"/>
                                    </p:animScale>
                                    <p:animScale>
                                      <p:cBhvr>
                                        <p:cTn id="189" dur="29">
                                          <p:stCondLst>
                                            <p:cond delay="1476"/>
                                          </p:stCondLst>
                                        </p:cTn>
                                        <p:tgtEl>
                                          <p:spTgt spid="41"/>
                                        </p:tgtEl>
                                      </p:cBhvr>
                                      <p:to x="100000" y="80000"/>
                                    </p:animScale>
                                    <p:animScale>
                                      <p:cBhvr>
                                        <p:cTn id="190" dur="187" decel="50000">
                                          <p:stCondLst>
                                            <p:cond delay="1505"/>
                                          </p:stCondLst>
                                        </p:cTn>
                                        <p:tgtEl>
                                          <p:spTgt spid="41"/>
                                        </p:tgtEl>
                                      </p:cBhvr>
                                      <p:to x="100000" y="100000"/>
                                    </p:animScale>
                                    <p:animScale>
                                      <p:cBhvr>
                                        <p:cTn id="191" dur="29">
                                          <p:stCondLst>
                                            <p:cond delay="1847"/>
                                          </p:stCondLst>
                                        </p:cTn>
                                        <p:tgtEl>
                                          <p:spTgt spid="41"/>
                                        </p:tgtEl>
                                      </p:cBhvr>
                                      <p:to x="100000" y="90000"/>
                                    </p:animScale>
                                    <p:animScale>
                                      <p:cBhvr>
                                        <p:cTn id="192" dur="187" decel="50000">
                                          <p:stCondLst>
                                            <p:cond delay="1876"/>
                                          </p:stCondLst>
                                        </p:cTn>
                                        <p:tgtEl>
                                          <p:spTgt spid="41"/>
                                        </p:tgtEl>
                                      </p:cBhvr>
                                      <p:to x="100000" y="100000"/>
                                    </p:animScale>
                                    <p:animScale>
                                      <p:cBhvr>
                                        <p:cTn id="193" dur="29">
                                          <p:stCondLst>
                                            <p:cond delay="2034"/>
                                          </p:stCondLst>
                                        </p:cTn>
                                        <p:tgtEl>
                                          <p:spTgt spid="41"/>
                                        </p:tgtEl>
                                      </p:cBhvr>
                                      <p:to x="100000" y="95000"/>
                                    </p:animScale>
                                    <p:animScale>
                                      <p:cBhvr>
                                        <p:cTn id="194" dur="187" decel="50000">
                                          <p:stCondLst>
                                            <p:cond delay="2063"/>
                                          </p:stCondLst>
                                        </p:cTn>
                                        <p:tgtEl>
                                          <p:spTgt spid="41"/>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wipe(down)">
                                      <p:cBhvr>
                                        <p:cTn id="197" dur="652">
                                          <p:stCondLst>
                                            <p:cond delay="0"/>
                                          </p:stCondLst>
                                        </p:cTn>
                                        <p:tgtEl>
                                          <p:spTgt spid="42"/>
                                        </p:tgtEl>
                                      </p:cBhvr>
                                    </p:animEffect>
                                    <p:anim calcmode="lin" valueType="num">
                                      <p:cBhvr>
                                        <p:cTn id="198"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203" dur="29">
                                          <p:stCondLst>
                                            <p:cond delay="731"/>
                                          </p:stCondLst>
                                        </p:cTn>
                                        <p:tgtEl>
                                          <p:spTgt spid="42"/>
                                        </p:tgtEl>
                                      </p:cBhvr>
                                      <p:to x="100000" y="60000"/>
                                    </p:animScale>
                                    <p:animScale>
                                      <p:cBhvr>
                                        <p:cTn id="204" dur="187" decel="50000">
                                          <p:stCondLst>
                                            <p:cond delay="761"/>
                                          </p:stCondLst>
                                        </p:cTn>
                                        <p:tgtEl>
                                          <p:spTgt spid="42"/>
                                        </p:tgtEl>
                                      </p:cBhvr>
                                      <p:to x="100000" y="100000"/>
                                    </p:animScale>
                                    <p:animScale>
                                      <p:cBhvr>
                                        <p:cTn id="205" dur="29">
                                          <p:stCondLst>
                                            <p:cond delay="1476"/>
                                          </p:stCondLst>
                                        </p:cTn>
                                        <p:tgtEl>
                                          <p:spTgt spid="42"/>
                                        </p:tgtEl>
                                      </p:cBhvr>
                                      <p:to x="100000" y="80000"/>
                                    </p:animScale>
                                    <p:animScale>
                                      <p:cBhvr>
                                        <p:cTn id="206" dur="187" decel="50000">
                                          <p:stCondLst>
                                            <p:cond delay="1505"/>
                                          </p:stCondLst>
                                        </p:cTn>
                                        <p:tgtEl>
                                          <p:spTgt spid="42"/>
                                        </p:tgtEl>
                                      </p:cBhvr>
                                      <p:to x="100000" y="100000"/>
                                    </p:animScale>
                                    <p:animScale>
                                      <p:cBhvr>
                                        <p:cTn id="207" dur="29">
                                          <p:stCondLst>
                                            <p:cond delay="1847"/>
                                          </p:stCondLst>
                                        </p:cTn>
                                        <p:tgtEl>
                                          <p:spTgt spid="42"/>
                                        </p:tgtEl>
                                      </p:cBhvr>
                                      <p:to x="100000" y="90000"/>
                                    </p:animScale>
                                    <p:animScale>
                                      <p:cBhvr>
                                        <p:cTn id="208" dur="187" decel="50000">
                                          <p:stCondLst>
                                            <p:cond delay="1876"/>
                                          </p:stCondLst>
                                        </p:cTn>
                                        <p:tgtEl>
                                          <p:spTgt spid="42"/>
                                        </p:tgtEl>
                                      </p:cBhvr>
                                      <p:to x="100000" y="100000"/>
                                    </p:animScale>
                                    <p:animScale>
                                      <p:cBhvr>
                                        <p:cTn id="209" dur="29">
                                          <p:stCondLst>
                                            <p:cond delay="2034"/>
                                          </p:stCondLst>
                                        </p:cTn>
                                        <p:tgtEl>
                                          <p:spTgt spid="42"/>
                                        </p:tgtEl>
                                      </p:cBhvr>
                                      <p:to x="100000" y="95000"/>
                                    </p:animScale>
                                    <p:animScale>
                                      <p:cBhvr>
                                        <p:cTn id="210" dur="187" decel="50000">
                                          <p:stCondLst>
                                            <p:cond delay="2063"/>
                                          </p:stCondLst>
                                        </p:cTn>
                                        <p:tgtEl>
                                          <p:spTgt spid="42"/>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wipe(down)">
                                      <p:cBhvr>
                                        <p:cTn id="213" dur="652">
                                          <p:stCondLst>
                                            <p:cond delay="0"/>
                                          </p:stCondLst>
                                        </p:cTn>
                                        <p:tgtEl>
                                          <p:spTgt spid="43"/>
                                        </p:tgtEl>
                                      </p:cBhvr>
                                    </p:animEffect>
                                    <p:anim calcmode="lin" valueType="num">
                                      <p:cBhvr>
                                        <p:cTn id="214"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19" dur="29">
                                          <p:stCondLst>
                                            <p:cond delay="731"/>
                                          </p:stCondLst>
                                        </p:cTn>
                                        <p:tgtEl>
                                          <p:spTgt spid="43"/>
                                        </p:tgtEl>
                                      </p:cBhvr>
                                      <p:to x="100000" y="60000"/>
                                    </p:animScale>
                                    <p:animScale>
                                      <p:cBhvr>
                                        <p:cTn id="220" dur="187" decel="50000">
                                          <p:stCondLst>
                                            <p:cond delay="761"/>
                                          </p:stCondLst>
                                        </p:cTn>
                                        <p:tgtEl>
                                          <p:spTgt spid="43"/>
                                        </p:tgtEl>
                                      </p:cBhvr>
                                      <p:to x="100000" y="100000"/>
                                    </p:animScale>
                                    <p:animScale>
                                      <p:cBhvr>
                                        <p:cTn id="221" dur="29">
                                          <p:stCondLst>
                                            <p:cond delay="1476"/>
                                          </p:stCondLst>
                                        </p:cTn>
                                        <p:tgtEl>
                                          <p:spTgt spid="43"/>
                                        </p:tgtEl>
                                      </p:cBhvr>
                                      <p:to x="100000" y="80000"/>
                                    </p:animScale>
                                    <p:animScale>
                                      <p:cBhvr>
                                        <p:cTn id="222" dur="187" decel="50000">
                                          <p:stCondLst>
                                            <p:cond delay="1505"/>
                                          </p:stCondLst>
                                        </p:cTn>
                                        <p:tgtEl>
                                          <p:spTgt spid="43"/>
                                        </p:tgtEl>
                                      </p:cBhvr>
                                      <p:to x="100000" y="100000"/>
                                    </p:animScale>
                                    <p:animScale>
                                      <p:cBhvr>
                                        <p:cTn id="223" dur="29">
                                          <p:stCondLst>
                                            <p:cond delay="1847"/>
                                          </p:stCondLst>
                                        </p:cTn>
                                        <p:tgtEl>
                                          <p:spTgt spid="43"/>
                                        </p:tgtEl>
                                      </p:cBhvr>
                                      <p:to x="100000" y="90000"/>
                                    </p:animScale>
                                    <p:animScale>
                                      <p:cBhvr>
                                        <p:cTn id="224" dur="187" decel="50000">
                                          <p:stCondLst>
                                            <p:cond delay="1876"/>
                                          </p:stCondLst>
                                        </p:cTn>
                                        <p:tgtEl>
                                          <p:spTgt spid="43"/>
                                        </p:tgtEl>
                                      </p:cBhvr>
                                      <p:to x="100000" y="100000"/>
                                    </p:animScale>
                                    <p:animScale>
                                      <p:cBhvr>
                                        <p:cTn id="225" dur="29">
                                          <p:stCondLst>
                                            <p:cond delay="2034"/>
                                          </p:stCondLst>
                                        </p:cTn>
                                        <p:tgtEl>
                                          <p:spTgt spid="43"/>
                                        </p:tgtEl>
                                      </p:cBhvr>
                                      <p:to x="100000" y="95000"/>
                                    </p:animScale>
                                    <p:animScale>
                                      <p:cBhvr>
                                        <p:cTn id="226" dur="187" decel="50000">
                                          <p:stCondLst>
                                            <p:cond delay="2063"/>
                                          </p:stCondLst>
                                        </p:cTn>
                                        <p:tgtEl>
                                          <p:spTgt spid="43"/>
                                        </p:tgtEl>
                                      </p:cBhvr>
                                      <p:to x="100000" y="100000"/>
                                    </p:animScale>
                                  </p:childTnLst>
                                </p:cTn>
                              </p:par>
                              <p:par>
                                <p:cTn id="227" presetID="26" presetClass="entr" presetSubtype="0" fill="hold" grpId="0" nodeType="withEffect">
                                  <p:stCondLst>
                                    <p:cond delay="0"/>
                                  </p:stCondLst>
                                  <p:childTnLst>
                                    <p:set>
                                      <p:cBhvr>
                                        <p:cTn id="228" dur="1" fill="hold">
                                          <p:stCondLst>
                                            <p:cond delay="0"/>
                                          </p:stCondLst>
                                        </p:cTn>
                                        <p:tgtEl>
                                          <p:spTgt spid="44"/>
                                        </p:tgtEl>
                                        <p:attrNameLst>
                                          <p:attrName>style.visibility</p:attrName>
                                        </p:attrNameLst>
                                      </p:cBhvr>
                                      <p:to>
                                        <p:strVal val="visible"/>
                                      </p:to>
                                    </p:set>
                                    <p:animEffect transition="in" filter="wipe(down)">
                                      <p:cBhvr>
                                        <p:cTn id="229" dur="652">
                                          <p:stCondLst>
                                            <p:cond delay="0"/>
                                          </p:stCondLst>
                                        </p:cTn>
                                        <p:tgtEl>
                                          <p:spTgt spid="44"/>
                                        </p:tgtEl>
                                      </p:cBhvr>
                                    </p:animEffect>
                                    <p:anim calcmode="lin" valueType="num">
                                      <p:cBhvr>
                                        <p:cTn id="230"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1"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2"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33"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34"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35" dur="29">
                                          <p:stCondLst>
                                            <p:cond delay="731"/>
                                          </p:stCondLst>
                                        </p:cTn>
                                        <p:tgtEl>
                                          <p:spTgt spid="44"/>
                                        </p:tgtEl>
                                      </p:cBhvr>
                                      <p:to x="100000" y="60000"/>
                                    </p:animScale>
                                    <p:animScale>
                                      <p:cBhvr>
                                        <p:cTn id="236" dur="187" decel="50000">
                                          <p:stCondLst>
                                            <p:cond delay="761"/>
                                          </p:stCondLst>
                                        </p:cTn>
                                        <p:tgtEl>
                                          <p:spTgt spid="44"/>
                                        </p:tgtEl>
                                      </p:cBhvr>
                                      <p:to x="100000" y="100000"/>
                                    </p:animScale>
                                    <p:animScale>
                                      <p:cBhvr>
                                        <p:cTn id="237" dur="29">
                                          <p:stCondLst>
                                            <p:cond delay="1476"/>
                                          </p:stCondLst>
                                        </p:cTn>
                                        <p:tgtEl>
                                          <p:spTgt spid="44"/>
                                        </p:tgtEl>
                                      </p:cBhvr>
                                      <p:to x="100000" y="80000"/>
                                    </p:animScale>
                                    <p:animScale>
                                      <p:cBhvr>
                                        <p:cTn id="238" dur="187" decel="50000">
                                          <p:stCondLst>
                                            <p:cond delay="1505"/>
                                          </p:stCondLst>
                                        </p:cTn>
                                        <p:tgtEl>
                                          <p:spTgt spid="44"/>
                                        </p:tgtEl>
                                      </p:cBhvr>
                                      <p:to x="100000" y="100000"/>
                                    </p:animScale>
                                    <p:animScale>
                                      <p:cBhvr>
                                        <p:cTn id="239" dur="29">
                                          <p:stCondLst>
                                            <p:cond delay="1847"/>
                                          </p:stCondLst>
                                        </p:cTn>
                                        <p:tgtEl>
                                          <p:spTgt spid="44"/>
                                        </p:tgtEl>
                                      </p:cBhvr>
                                      <p:to x="100000" y="90000"/>
                                    </p:animScale>
                                    <p:animScale>
                                      <p:cBhvr>
                                        <p:cTn id="240" dur="187" decel="50000">
                                          <p:stCondLst>
                                            <p:cond delay="1876"/>
                                          </p:stCondLst>
                                        </p:cTn>
                                        <p:tgtEl>
                                          <p:spTgt spid="44"/>
                                        </p:tgtEl>
                                      </p:cBhvr>
                                      <p:to x="100000" y="100000"/>
                                    </p:animScale>
                                    <p:animScale>
                                      <p:cBhvr>
                                        <p:cTn id="241" dur="29">
                                          <p:stCondLst>
                                            <p:cond delay="2034"/>
                                          </p:stCondLst>
                                        </p:cTn>
                                        <p:tgtEl>
                                          <p:spTgt spid="44"/>
                                        </p:tgtEl>
                                      </p:cBhvr>
                                      <p:to x="100000" y="95000"/>
                                    </p:animScale>
                                    <p:animScale>
                                      <p:cBhvr>
                                        <p:cTn id="242" dur="187" decel="50000">
                                          <p:stCondLst>
                                            <p:cond delay="2063"/>
                                          </p:stCondLst>
                                        </p:cTn>
                                        <p:tgtEl>
                                          <p:spTgt spid="44"/>
                                        </p:tgtEl>
                                      </p:cBhvr>
                                      <p:to x="100000" y="100000"/>
                                    </p:animScale>
                                  </p:childTnLst>
                                </p:cTn>
                              </p:par>
                              <p:par>
                                <p:cTn id="243" presetID="26" presetClass="entr" presetSubtype="0" fill="hold" grpId="0" nodeType="withEffect">
                                  <p:stCondLst>
                                    <p:cond delay="0"/>
                                  </p:stCondLst>
                                  <p:childTnLst>
                                    <p:set>
                                      <p:cBhvr>
                                        <p:cTn id="244" dur="1" fill="hold">
                                          <p:stCondLst>
                                            <p:cond delay="0"/>
                                          </p:stCondLst>
                                        </p:cTn>
                                        <p:tgtEl>
                                          <p:spTgt spid="45"/>
                                        </p:tgtEl>
                                        <p:attrNameLst>
                                          <p:attrName>style.visibility</p:attrName>
                                        </p:attrNameLst>
                                      </p:cBhvr>
                                      <p:to>
                                        <p:strVal val="visible"/>
                                      </p:to>
                                    </p:set>
                                    <p:animEffect transition="in" filter="wipe(down)">
                                      <p:cBhvr>
                                        <p:cTn id="245" dur="652">
                                          <p:stCondLst>
                                            <p:cond delay="0"/>
                                          </p:stCondLst>
                                        </p:cTn>
                                        <p:tgtEl>
                                          <p:spTgt spid="45"/>
                                        </p:tgtEl>
                                      </p:cBhvr>
                                    </p:animEffect>
                                    <p:anim calcmode="lin" valueType="num">
                                      <p:cBhvr>
                                        <p:cTn id="246" dur="2050"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47" dur="747"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48" dur="747" tmFilter="0, 0; 0.125,0.2665; 0.25,0.4; 0.375,0.465; 0.5,0.5;  0.625,0.535; 0.75,0.6; 0.875,0.7335; 1,1">
                                          <p:stCondLst>
                                            <p:cond delay="747"/>
                                          </p:stCondLst>
                                        </p:cTn>
                                        <p:tgtEl>
                                          <p:spTgt spid="45"/>
                                        </p:tgtEl>
                                        <p:attrNameLst>
                                          <p:attrName>ppt_y</p:attrName>
                                        </p:attrNameLst>
                                      </p:cBhvr>
                                      <p:tavLst>
                                        <p:tav tm="0" fmla="#ppt_y-sin(pi*$)/9">
                                          <p:val>
                                            <p:fltVal val="0"/>
                                          </p:val>
                                        </p:tav>
                                        <p:tav tm="100000">
                                          <p:val>
                                            <p:fltVal val="1"/>
                                          </p:val>
                                        </p:tav>
                                      </p:tavLst>
                                    </p:anim>
                                    <p:anim calcmode="lin" valueType="num">
                                      <p:cBhvr>
                                        <p:cTn id="249" dur="373" tmFilter="0, 0; 0.125,0.2665; 0.25,0.4; 0.375,0.465; 0.5,0.5;  0.625,0.535; 0.75,0.6; 0.875,0.7335; 1,1">
                                          <p:stCondLst>
                                            <p:cond delay="1490"/>
                                          </p:stCondLst>
                                        </p:cTn>
                                        <p:tgtEl>
                                          <p:spTgt spid="45"/>
                                        </p:tgtEl>
                                        <p:attrNameLst>
                                          <p:attrName>ppt_y</p:attrName>
                                        </p:attrNameLst>
                                      </p:cBhvr>
                                      <p:tavLst>
                                        <p:tav tm="0" fmla="#ppt_y-sin(pi*$)/27">
                                          <p:val>
                                            <p:fltVal val="0"/>
                                          </p:val>
                                        </p:tav>
                                        <p:tav tm="100000">
                                          <p:val>
                                            <p:fltVal val="1"/>
                                          </p:val>
                                        </p:tav>
                                      </p:tavLst>
                                    </p:anim>
                                    <p:anim calcmode="lin" valueType="num">
                                      <p:cBhvr>
                                        <p:cTn id="250" dur="185" tmFilter="0, 0; 0.125,0.2665; 0.25,0.4; 0.375,0.465; 0.5,0.5;  0.625,0.535; 0.75,0.6; 0.875,0.7335; 1,1">
                                          <p:stCondLst>
                                            <p:cond delay="1863"/>
                                          </p:stCondLst>
                                        </p:cTn>
                                        <p:tgtEl>
                                          <p:spTgt spid="45"/>
                                        </p:tgtEl>
                                        <p:attrNameLst>
                                          <p:attrName>ppt_y</p:attrName>
                                        </p:attrNameLst>
                                      </p:cBhvr>
                                      <p:tavLst>
                                        <p:tav tm="0" fmla="#ppt_y-sin(pi*$)/81">
                                          <p:val>
                                            <p:fltVal val="0"/>
                                          </p:val>
                                        </p:tav>
                                        <p:tav tm="100000">
                                          <p:val>
                                            <p:fltVal val="1"/>
                                          </p:val>
                                        </p:tav>
                                      </p:tavLst>
                                    </p:anim>
                                    <p:animScale>
                                      <p:cBhvr>
                                        <p:cTn id="251" dur="29">
                                          <p:stCondLst>
                                            <p:cond delay="731"/>
                                          </p:stCondLst>
                                        </p:cTn>
                                        <p:tgtEl>
                                          <p:spTgt spid="45"/>
                                        </p:tgtEl>
                                      </p:cBhvr>
                                      <p:to x="100000" y="60000"/>
                                    </p:animScale>
                                    <p:animScale>
                                      <p:cBhvr>
                                        <p:cTn id="252" dur="187" decel="50000">
                                          <p:stCondLst>
                                            <p:cond delay="761"/>
                                          </p:stCondLst>
                                        </p:cTn>
                                        <p:tgtEl>
                                          <p:spTgt spid="45"/>
                                        </p:tgtEl>
                                      </p:cBhvr>
                                      <p:to x="100000" y="100000"/>
                                    </p:animScale>
                                    <p:animScale>
                                      <p:cBhvr>
                                        <p:cTn id="253" dur="29">
                                          <p:stCondLst>
                                            <p:cond delay="1476"/>
                                          </p:stCondLst>
                                        </p:cTn>
                                        <p:tgtEl>
                                          <p:spTgt spid="45"/>
                                        </p:tgtEl>
                                      </p:cBhvr>
                                      <p:to x="100000" y="80000"/>
                                    </p:animScale>
                                    <p:animScale>
                                      <p:cBhvr>
                                        <p:cTn id="254" dur="187" decel="50000">
                                          <p:stCondLst>
                                            <p:cond delay="1505"/>
                                          </p:stCondLst>
                                        </p:cTn>
                                        <p:tgtEl>
                                          <p:spTgt spid="45"/>
                                        </p:tgtEl>
                                      </p:cBhvr>
                                      <p:to x="100000" y="100000"/>
                                    </p:animScale>
                                    <p:animScale>
                                      <p:cBhvr>
                                        <p:cTn id="255" dur="29">
                                          <p:stCondLst>
                                            <p:cond delay="1847"/>
                                          </p:stCondLst>
                                        </p:cTn>
                                        <p:tgtEl>
                                          <p:spTgt spid="45"/>
                                        </p:tgtEl>
                                      </p:cBhvr>
                                      <p:to x="100000" y="90000"/>
                                    </p:animScale>
                                    <p:animScale>
                                      <p:cBhvr>
                                        <p:cTn id="256" dur="187" decel="50000">
                                          <p:stCondLst>
                                            <p:cond delay="1876"/>
                                          </p:stCondLst>
                                        </p:cTn>
                                        <p:tgtEl>
                                          <p:spTgt spid="45"/>
                                        </p:tgtEl>
                                      </p:cBhvr>
                                      <p:to x="100000" y="100000"/>
                                    </p:animScale>
                                    <p:animScale>
                                      <p:cBhvr>
                                        <p:cTn id="257" dur="29">
                                          <p:stCondLst>
                                            <p:cond delay="2034"/>
                                          </p:stCondLst>
                                        </p:cTn>
                                        <p:tgtEl>
                                          <p:spTgt spid="45"/>
                                        </p:tgtEl>
                                      </p:cBhvr>
                                      <p:to x="100000" y="95000"/>
                                    </p:animScale>
                                    <p:animScale>
                                      <p:cBhvr>
                                        <p:cTn id="258" dur="187" decel="50000">
                                          <p:stCondLst>
                                            <p:cond delay="2063"/>
                                          </p:stCondLst>
                                        </p:cTn>
                                        <p:tgtEl>
                                          <p:spTgt spid="45"/>
                                        </p:tgtEl>
                                      </p:cBhvr>
                                      <p:to x="100000" y="100000"/>
                                    </p:animScale>
                                  </p:childTnLst>
                                </p:cTn>
                              </p:par>
                              <p:par>
                                <p:cTn id="259" presetID="26" presetClass="entr" presetSubtype="0"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Effect transition="in" filter="wipe(down)">
                                      <p:cBhvr>
                                        <p:cTn id="261" dur="652">
                                          <p:stCondLst>
                                            <p:cond delay="0"/>
                                          </p:stCondLst>
                                        </p:cTn>
                                        <p:tgtEl>
                                          <p:spTgt spid="46"/>
                                        </p:tgtEl>
                                      </p:cBhvr>
                                    </p:animEffect>
                                    <p:anim calcmode="lin" valueType="num">
                                      <p:cBhvr>
                                        <p:cTn id="262" dur="205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3" dur="747"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4" dur="747" tmFilter="0, 0; 0.125,0.2665; 0.25,0.4; 0.375,0.465; 0.5,0.5;  0.625,0.535; 0.75,0.6; 0.875,0.7335; 1,1">
                                          <p:stCondLst>
                                            <p:cond delay="747"/>
                                          </p:stCondLst>
                                        </p:cTn>
                                        <p:tgtEl>
                                          <p:spTgt spid="46"/>
                                        </p:tgtEl>
                                        <p:attrNameLst>
                                          <p:attrName>ppt_y</p:attrName>
                                        </p:attrNameLst>
                                      </p:cBhvr>
                                      <p:tavLst>
                                        <p:tav tm="0" fmla="#ppt_y-sin(pi*$)/9">
                                          <p:val>
                                            <p:fltVal val="0"/>
                                          </p:val>
                                        </p:tav>
                                        <p:tav tm="100000">
                                          <p:val>
                                            <p:fltVal val="1"/>
                                          </p:val>
                                        </p:tav>
                                      </p:tavLst>
                                    </p:anim>
                                    <p:anim calcmode="lin" valueType="num">
                                      <p:cBhvr>
                                        <p:cTn id="265" dur="373" tmFilter="0, 0; 0.125,0.2665; 0.25,0.4; 0.375,0.465; 0.5,0.5;  0.625,0.535; 0.75,0.6; 0.875,0.7335; 1,1">
                                          <p:stCondLst>
                                            <p:cond delay="1490"/>
                                          </p:stCondLst>
                                        </p:cTn>
                                        <p:tgtEl>
                                          <p:spTgt spid="46"/>
                                        </p:tgtEl>
                                        <p:attrNameLst>
                                          <p:attrName>ppt_y</p:attrName>
                                        </p:attrNameLst>
                                      </p:cBhvr>
                                      <p:tavLst>
                                        <p:tav tm="0" fmla="#ppt_y-sin(pi*$)/27">
                                          <p:val>
                                            <p:fltVal val="0"/>
                                          </p:val>
                                        </p:tav>
                                        <p:tav tm="100000">
                                          <p:val>
                                            <p:fltVal val="1"/>
                                          </p:val>
                                        </p:tav>
                                      </p:tavLst>
                                    </p:anim>
                                    <p:anim calcmode="lin" valueType="num">
                                      <p:cBhvr>
                                        <p:cTn id="266" dur="185" tmFilter="0, 0; 0.125,0.2665; 0.25,0.4; 0.375,0.465; 0.5,0.5;  0.625,0.535; 0.75,0.6; 0.875,0.7335; 1,1">
                                          <p:stCondLst>
                                            <p:cond delay="1863"/>
                                          </p:stCondLst>
                                        </p:cTn>
                                        <p:tgtEl>
                                          <p:spTgt spid="46"/>
                                        </p:tgtEl>
                                        <p:attrNameLst>
                                          <p:attrName>ppt_y</p:attrName>
                                        </p:attrNameLst>
                                      </p:cBhvr>
                                      <p:tavLst>
                                        <p:tav tm="0" fmla="#ppt_y-sin(pi*$)/81">
                                          <p:val>
                                            <p:fltVal val="0"/>
                                          </p:val>
                                        </p:tav>
                                        <p:tav tm="100000">
                                          <p:val>
                                            <p:fltVal val="1"/>
                                          </p:val>
                                        </p:tav>
                                      </p:tavLst>
                                    </p:anim>
                                    <p:animScale>
                                      <p:cBhvr>
                                        <p:cTn id="267" dur="29">
                                          <p:stCondLst>
                                            <p:cond delay="731"/>
                                          </p:stCondLst>
                                        </p:cTn>
                                        <p:tgtEl>
                                          <p:spTgt spid="46"/>
                                        </p:tgtEl>
                                      </p:cBhvr>
                                      <p:to x="100000" y="60000"/>
                                    </p:animScale>
                                    <p:animScale>
                                      <p:cBhvr>
                                        <p:cTn id="268" dur="187" decel="50000">
                                          <p:stCondLst>
                                            <p:cond delay="761"/>
                                          </p:stCondLst>
                                        </p:cTn>
                                        <p:tgtEl>
                                          <p:spTgt spid="46"/>
                                        </p:tgtEl>
                                      </p:cBhvr>
                                      <p:to x="100000" y="100000"/>
                                    </p:animScale>
                                    <p:animScale>
                                      <p:cBhvr>
                                        <p:cTn id="269" dur="29">
                                          <p:stCondLst>
                                            <p:cond delay="1476"/>
                                          </p:stCondLst>
                                        </p:cTn>
                                        <p:tgtEl>
                                          <p:spTgt spid="46"/>
                                        </p:tgtEl>
                                      </p:cBhvr>
                                      <p:to x="100000" y="80000"/>
                                    </p:animScale>
                                    <p:animScale>
                                      <p:cBhvr>
                                        <p:cTn id="270" dur="187" decel="50000">
                                          <p:stCondLst>
                                            <p:cond delay="1505"/>
                                          </p:stCondLst>
                                        </p:cTn>
                                        <p:tgtEl>
                                          <p:spTgt spid="46"/>
                                        </p:tgtEl>
                                      </p:cBhvr>
                                      <p:to x="100000" y="100000"/>
                                    </p:animScale>
                                    <p:animScale>
                                      <p:cBhvr>
                                        <p:cTn id="271" dur="29">
                                          <p:stCondLst>
                                            <p:cond delay="1847"/>
                                          </p:stCondLst>
                                        </p:cTn>
                                        <p:tgtEl>
                                          <p:spTgt spid="46"/>
                                        </p:tgtEl>
                                      </p:cBhvr>
                                      <p:to x="100000" y="90000"/>
                                    </p:animScale>
                                    <p:animScale>
                                      <p:cBhvr>
                                        <p:cTn id="272" dur="187" decel="50000">
                                          <p:stCondLst>
                                            <p:cond delay="1876"/>
                                          </p:stCondLst>
                                        </p:cTn>
                                        <p:tgtEl>
                                          <p:spTgt spid="46"/>
                                        </p:tgtEl>
                                      </p:cBhvr>
                                      <p:to x="100000" y="100000"/>
                                    </p:animScale>
                                    <p:animScale>
                                      <p:cBhvr>
                                        <p:cTn id="273" dur="29">
                                          <p:stCondLst>
                                            <p:cond delay="2034"/>
                                          </p:stCondLst>
                                        </p:cTn>
                                        <p:tgtEl>
                                          <p:spTgt spid="46"/>
                                        </p:tgtEl>
                                      </p:cBhvr>
                                      <p:to x="100000" y="95000"/>
                                    </p:animScale>
                                    <p:animScale>
                                      <p:cBhvr>
                                        <p:cTn id="274" dur="187" decel="50000">
                                          <p:stCondLst>
                                            <p:cond delay="2063"/>
                                          </p:stCondLst>
                                        </p:cTn>
                                        <p:tgtEl>
                                          <p:spTgt spid="46"/>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 nodeType="clickEffect">
                                  <p:stCondLst>
                                    <p:cond delay="0"/>
                                  </p:stCondLst>
                                  <p:childTnLst>
                                    <p:animEffect transition="out" filter="fade">
                                      <p:cBhvr>
                                        <p:cTn id="278" dur="500"/>
                                        <p:tgtEl>
                                          <p:spTgt spid="47"/>
                                        </p:tgtEl>
                                      </p:cBhvr>
                                    </p:animEffect>
                                    <p:set>
                                      <p:cBhvr>
                                        <p:cTn id="279" dur="1" fill="hold">
                                          <p:stCondLst>
                                            <p:cond delay="499"/>
                                          </p:stCondLst>
                                        </p:cTn>
                                        <p:tgtEl>
                                          <p:spTgt spid="47"/>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7"/>
                                        </p:tgtEl>
                                      </p:cBhvr>
                                    </p:animEffect>
                                    <p:set>
                                      <p:cBhvr>
                                        <p:cTn id="282" dur="1" fill="hold">
                                          <p:stCondLst>
                                            <p:cond delay="499"/>
                                          </p:stCondLst>
                                        </p:cTn>
                                        <p:tgtEl>
                                          <p:spTgt spid="27"/>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37"/>
                                        </p:tgtEl>
                                      </p:cBhvr>
                                    </p:animEffect>
                                    <p:set>
                                      <p:cBhvr>
                                        <p:cTn id="285" dur="1" fill="hold">
                                          <p:stCondLst>
                                            <p:cond delay="499"/>
                                          </p:stCondLst>
                                        </p:cTn>
                                        <p:tgtEl>
                                          <p:spTgt spid="37"/>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38"/>
                                        </p:tgtEl>
                                      </p:cBhvr>
                                    </p:animEffect>
                                    <p:set>
                                      <p:cBhvr>
                                        <p:cTn id="288" dur="1" fill="hold">
                                          <p:stCondLst>
                                            <p:cond delay="499"/>
                                          </p:stCondLst>
                                        </p:cTn>
                                        <p:tgtEl>
                                          <p:spTgt spid="38"/>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39"/>
                                        </p:tgtEl>
                                      </p:cBhvr>
                                    </p:animEffect>
                                    <p:set>
                                      <p:cBhvr>
                                        <p:cTn id="291" dur="1" fill="hold">
                                          <p:stCondLst>
                                            <p:cond delay="499"/>
                                          </p:stCondLst>
                                        </p:cTn>
                                        <p:tgtEl>
                                          <p:spTgt spid="39"/>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40"/>
                                        </p:tgtEl>
                                      </p:cBhvr>
                                    </p:animEffect>
                                    <p:set>
                                      <p:cBhvr>
                                        <p:cTn id="294" dur="1" fill="hold">
                                          <p:stCondLst>
                                            <p:cond delay="499"/>
                                          </p:stCondLst>
                                        </p:cTn>
                                        <p:tgtEl>
                                          <p:spTgt spid="40"/>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41"/>
                                        </p:tgtEl>
                                      </p:cBhvr>
                                    </p:animEffect>
                                    <p:set>
                                      <p:cBhvr>
                                        <p:cTn id="297" dur="1" fill="hold">
                                          <p:stCondLst>
                                            <p:cond delay="499"/>
                                          </p:stCondLst>
                                        </p:cTn>
                                        <p:tgtEl>
                                          <p:spTgt spid="41"/>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42"/>
                                        </p:tgtEl>
                                      </p:cBhvr>
                                    </p:animEffect>
                                    <p:set>
                                      <p:cBhvr>
                                        <p:cTn id="300" dur="1" fill="hold">
                                          <p:stCondLst>
                                            <p:cond delay="499"/>
                                          </p:stCondLst>
                                        </p:cTn>
                                        <p:tgtEl>
                                          <p:spTgt spid="42"/>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44"/>
                                        </p:tgtEl>
                                      </p:cBhvr>
                                    </p:animEffect>
                                    <p:set>
                                      <p:cBhvr>
                                        <p:cTn id="306" dur="1" fill="hold">
                                          <p:stCondLst>
                                            <p:cond delay="499"/>
                                          </p:stCondLst>
                                        </p:cTn>
                                        <p:tgtEl>
                                          <p:spTgt spid="44"/>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45"/>
                                        </p:tgtEl>
                                      </p:cBhvr>
                                    </p:animEffect>
                                    <p:set>
                                      <p:cBhvr>
                                        <p:cTn id="309" dur="1" fill="hold">
                                          <p:stCondLst>
                                            <p:cond delay="499"/>
                                          </p:stCondLst>
                                        </p:cTn>
                                        <p:tgtEl>
                                          <p:spTgt spid="4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46"/>
                                        </p:tgtEl>
                                      </p:cBhvr>
                                    </p:animEffect>
                                    <p:set>
                                      <p:cBhvr>
                                        <p:cTn id="3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24000" y="84994"/>
            <a:ext cx="5839556" cy="5839556"/>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Khi mẹ vắng nhà </a:t>
            </a:r>
            <a:r>
              <a:rPr lang="en-US" sz="3200" smtClean="0">
                <a:solidFill>
                  <a:schemeClr val="tx1"/>
                </a:solidFill>
                <a:latin typeface="Arial" pitchFamily="34" charset="0"/>
                <a:cs typeface="Arial" pitchFamily="34" charset="0"/>
              </a:rPr>
              <a:t>(trang 70, 71).</a:t>
            </a:r>
          </a:p>
          <a:p>
            <a:pPr marL="457200" indent="-457200" algn="just">
              <a:buFontTx/>
              <a:buChar char="-"/>
            </a:pPr>
            <a:r>
              <a:rPr lang="en-US" sz="3200" smtClean="0">
                <a:solidFill>
                  <a:schemeClr val="tx1"/>
                </a:solidFill>
                <a:latin typeface="Arial" pitchFamily="34" charset="0"/>
                <a:cs typeface="Arial" pitchFamily="34" charset="0"/>
              </a:rPr>
              <a:t>Chuẩn bị bài mới (trang 72, 73).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smtClean="0">
                <a:latin typeface="Arial" pitchFamily="34" charset="0"/>
                <a:cs typeface="Arial" pitchFamily="34" charset="0"/>
              </a:rPr>
              <a:t>Em hãy đọc thuộc hai khổ thơ đầu bài thơ </a:t>
            </a:r>
            <a:r>
              <a:rPr lang="en-US" i="1" smtClean="0">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các bạn đang rửa tay</a:t>
            </a: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a:t>
            </a:r>
            <a:r>
              <a:rPr lang="en-US" sz="2400" smtClean="0">
                <a:latin typeface="Arial" pitchFamily="34" charset="0"/>
                <a:ea typeface="Arial-Rounded" pitchFamily="34" charset="0"/>
                <a:cs typeface="Arial" pitchFamily="34" charset="0"/>
              </a:rPr>
              <a:t>Em thấy những gì trong bức tranh?</a:t>
            </a:r>
            <a:endParaRPr lang="en-US" sz="2400">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a:t>
            </a:r>
            <a:r>
              <a:rPr lang="en-US" sz="2400" smtClean="0">
                <a:latin typeface="Arial" pitchFamily="34" charset="0"/>
                <a:ea typeface="Arial-Rounded" pitchFamily="34" charset="0"/>
                <a:cs typeface="Arial" pitchFamily="34" charset="0"/>
              </a:rPr>
              <a:t>Theo em, bạn nhỏ nên làm gì? Vì sao?</a:t>
            </a:r>
            <a:endParaRPr lang="en-US" sz="2400">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456300"/>
            <a:ext cx="8991600" cy="4708860"/>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Nhớ lời mẹ, đàn dê con nói: </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 Không phải giọng mẹ. Không mở.</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Sói đành bỏ đi.</a:t>
            </a:r>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 </a:t>
            </a:r>
          </a:p>
        </p:txBody>
      </p:sp>
      <p:sp>
        <p:nvSpPr>
          <p:cNvPr id="6" name="TextBox 5"/>
          <p:cNvSpPr txBox="1"/>
          <p:nvPr/>
        </p:nvSpPr>
        <p:spPr>
          <a:xfrm>
            <a:off x="1447800" y="-5244"/>
            <a:ext cx="5947064" cy="553877"/>
          </a:xfrm>
          <a:prstGeom prst="rect">
            <a:avLst/>
          </a:prstGeom>
          <a:noFill/>
        </p:spPr>
        <p:txBody>
          <a:bodyPr wrap="square" lIns="91317" tIns="45660" rIns="91317" bIns="45660" rtlCol="0">
            <a:spAutoFit/>
          </a:bodyPr>
          <a:lstStyle/>
          <a:p>
            <a:pPr algn="ctr"/>
            <a:r>
              <a:rPr lang="en-US" sz="3000" b="1" smtClean="0">
                <a:latin typeface="Arial" pitchFamily="34" charset="0"/>
                <a:ea typeface="Arial-Rounded" pitchFamily="34" charset="0"/>
                <a:cs typeface="Arial" pitchFamily="34" charset="0"/>
              </a:rPr>
              <a:t>Khi mẹ vắng nhà</a:t>
            </a:r>
            <a:endParaRPr lang="en-US" sz="3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369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10" y="920748"/>
            <a:ext cx="8977746" cy="4031752"/>
          </a:xfrm>
          <a:prstGeom prst="rect">
            <a:avLst/>
          </a:prstGeom>
          <a:noFill/>
        </p:spPr>
        <p:txBody>
          <a:bodyPr wrap="square" lIns="91317" tIns="45660" rIns="91317" bIns="45660" rtlCol="0">
            <a:spAutoFit/>
          </a:bodyPr>
          <a:lstStyle/>
          <a:p>
            <a:pPr algn="just"/>
            <a:r>
              <a:rPr lang="en-US" sz="32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Dê mẹ xoa đầu con: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Các con ngoan lắm!</a:t>
            </a:r>
            <a:endParaRPr lang="en-US" sz="3200">
              <a:latin typeface="Arial" pitchFamily="34" charset="0"/>
              <a:ea typeface="Arial-Rounded" pitchFamily="34" charset="0"/>
              <a:cs typeface="Arial" pitchFamily="34" charset="0"/>
            </a:endParaRPr>
          </a:p>
          <a:p>
            <a:pPr algn="r"/>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(Theo </a:t>
            </a:r>
            <a:r>
              <a:rPr lang="en-US" sz="3200" i="1" smtClean="0">
                <a:latin typeface="Arial" pitchFamily="34" charset="0"/>
                <a:ea typeface="Arial-Rounded" pitchFamily="34" charset="0"/>
                <a:cs typeface="Arial" pitchFamily="34" charset="0"/>
              </a:rPr>
              <a:t>Truyện cổ Grim</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53389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1362</TotalTime>
  <Words>804</Words>
  <Application>Microsoft Office PowerPoint</Application>
  <PresentationFormat>On-screen Show (16:9)</PresentationFormat>
  <Paragraphs>193</Paragraphs>
  <Slides>26</Slides>
  <Notes>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sói sống   xa trước   sau tiếng   xoa ngoan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195</cp:revision>
  <dcterms:created xsi:type="dcterms:W3CDTF">2020-12-08T15:48:47Z</dcterms:created>
  <dcterms:modified xsi:type="dcterms:W3CDTF">2022-03-03T13:37:26Z</dcterms:modified>
</cp:coreProperties>
</file>